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8a4ec8091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8a4ec8091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a4ec8091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8a4ec8091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8a4ec8091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8a4ec8091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8a4ec8091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8a4ec8091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a4ec8091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8a4ec8091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8a4ec8091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8a4ec8091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8a4ec8091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8a4ec8091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a4ec80915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a4ec80915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8a4ec8091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8a4ec8091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8a4ec8091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8a4ec8091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8a4ec8091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8a4ec8091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8a4ec8091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8a4ec8091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8a4ec80915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8a4ec80915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8a4ec8091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8a4ec8091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8a4ec8091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8a4ec8091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jp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1877000" y="17118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Audio Map Guide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40011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OKONKWO IFEANYICHUKWU</a:t>
            </a:r>
            <a:br>
              <a:rPr lang="en-GB"/>
            </a:br>
            <a:r>
              <a:rPr lang="en-GB"/>
              <a:t>FE17A068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550"/>
            <a:ext cx="5595200" cy="48875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6"/>
          <p:cNvSpPr txBox="1"/>
          <p:nvPr/>
        </p:nvSpPr>
        <p:spPr>
          <a:xfrm>
            <a:off x="6317175" y="379725"/>
            <a:ext cx="2399400" cy="346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 Case Model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7125"/>
            <a:ext cx="5508900" cy="47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7"/>
          <p:cNvSpPr txBox="1"/>
          <p:nvPr/>
        </p:nvSpPr>
        <p:spPr>
          <a:xfrm>
            <a:off x="5764850" y="1639700"/>
            <a:ext cx="3158700" cy="21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System design Flow chart</a:t>
            </a:r>
            <a:endParaRPr sz="2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875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7645" y="152400"/>
            <a:ext cx="2721770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9"/>
          <p:cNvSpPr txBox="1"/>
          <p:nvPr/>
        </p:nvSpPr>
        <p:spPr>
          <a:xfrm>
            <a:off x="155350" y="293425"/>
            <a:ext cx="8388300" cy="7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Functional Requirement</a:t>
            </a:r>
            <a:endParaRPr sz="3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9"/>
          <p:cNvSpPr txBox="1"/>
          <p:nvPr/>
        </p:nvSpPr>
        <p:spPr>
          <a:xfrm>
            <a:off x="517800" y="1346275"/>
            <a:ext cx="8025900" cy="33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Users should be able to register and log in to the system.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 should be able to update his/her personal information.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Users should be able to view the map of the UB campus.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Users should be able to view his/her current location.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0"/>
          <p:cNvSpPr txBox="1"/>
          <p:nvPr/>
        </p:nvSpPr>
        <p:spPr>
          <a:xfrm>
            <a:off x="396975" y="276150"/>
            <a:ext cx="80088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Non-functional Requirement</a:t>
            </a:r>
            <a:endParaRPr sz="3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30"/>
          <p:cNvSpPr txBox="1"/>
          <p:nvPr/>
        </p:nvSpPr>
        <p:spPr>
          <a:xfrm>
            <a:off x="258900" y="1242725"/>
            <a:ext cx="8561100" cy="3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1. User data changes should be synchronised with the server in real-time.</a:t>
            </a:r>
            <a:endParaRPr sz="2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2. All buildings’ data should be stored in the database and not hardcoded in the</a:t>
            </a:r>
            <a:endParaRPr sz="2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application source code.</a:t>
            </a:r>
            <a:endParaRPr sz="2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3. All uploaded images should be stored on the server and retrieved on demand.</a:t>
            </a:r>
            <a:endParaRPr sz="2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1"/>
          <p:cNvSpPr txBox="1"/>
          <p:nvPr/>
        </p:nvSpPr>
        <p:spPr>
          <a:xfrm>
            <a:off x="586850" y="327950"/>
            <a:ext cx="7680600" cy="86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Future work</a:t>
            </a:r>
            <a:endParaRPr sz="3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31"/>
          <p:cNvSpPr txBox="1"/>
          <p:nvPr/>
        </p:nvSpPr>
        <p:spPr>
          <a:xfrm>
            <a:off x="483275" y="1553400"/>
            <a:ext cx="8198700" cy="30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backend of the application and include the required functionality as specified on this document.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More knowledge about cloud computing is the need for the hosting of </a:t>
            </a: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application</a:t>
            </a: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server over the internet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Improvement in the design of the application for user friendly.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2"/>
          <p:cNvSpPr txBox="1"/>
          <p:nvPr/>
        </p:nvSpPr>
        <p:spPr>
          <a:xfrm>
            <a:off x="741150" y="1007950"/>
            <a:ext cx="7203900" cy="27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Integrating the Front end with the backend.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purchase of API KEY geolocation, searching, geo-positioning on the map is required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Lato"/>
              <a:buChar char="●"/>
            </a:pPr>
            <a:r>
              <a:rPr lang="en-GB" sz="2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Researching on building up a special map route that can not be based on Google API</a:t>
            </a:r>
            <a:endParaRPr sz="2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/>
          <p:nvPr>
            <p:ph type="title"/>
          </p:nvPr>
        </p:nvSpPr>
        <p:spPr>
          <a:xfrm>
            <a:off x="1391650" y="344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317" name="Google Shape;317;p33"/>
          <p:cNvSpPr txBox="1"/>
          <p:nvPr/>
        </p:nvSpPr>
        <p:spPr>
          <a:xfrm>
            <a:off x="1354525" y="1900925"/>
            <a:ext cx="6390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April</a:t>
            </a: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27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33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Brainstorm on project Idea</a:t>
            </a: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33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33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May 10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33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System Description and Task Analysis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33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May 30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3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Prototype of the system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3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June  8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3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Evaluation of Prototype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3"/>
          <p:cNvSpPr txBox="1"/>
          <p:nvPr/>
        </p:nvSpPr>
        <p:spPr>
          <a:xfrm>
            <a:off x="5730301" y="1900925"/>
            <a:ext cx="6390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June 10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3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Implementation of the system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3"/>
          <p:cNvSpPr txBox="1"/>
          <p:nvPr/>
        </p:nvSpPr>
        <p:spPr>
          <a:xfrm>
            <a:off x="6822227" y="1900925"/>
            <a:ext cx="6390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June 26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33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Build the frontend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0" name="Google Shape;330;p33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" name="Google Shape;331;p33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2" name="Google Shape;332;p33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3" name="Google Shape;333;p33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" name="Google Shape;334;p33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5" name="Google Shape;335;p33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6" name="Google Shape;336;p33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" name="Google Shape;337;p33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8" name="Google Shape;338;p33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9" name="Google Shape;339;p33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0" name="Google Shape;340;p33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1" name="Google Shape;341;p33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342" name="Google Shape;342;p33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3" name="Google Shape;343;p33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4" name="Google Shape;344;p33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45" name="Google Shape;345;p33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6" name="Google Shape;346;p33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7" name="Google Shape;347;p33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8" name="Google Shape;348;p33"/>
          <p:cNvSpPr/>
          <p:nvPr/>
        </p:nvSpPr>
        <p:spPr>
          <a:xfrm flipH="1">
            <a:off x="777564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9" name="Google Shape;349;p33"/>
          <p:cNvSpPr/>
          <p:nvPr/>
        </p:nvSpPr>
        <p:spPr>
          <a:xfrm>
            <a:off x="777524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50" name="Google Shape;350;p33"/>
          <p:cNvCxnSpPr/>
          <p:nvPr/>
        </p:nvCxnSpPr>
        <p:spPr>
          <a:xfrm>
            <a:off x="831319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1" name="Google Shape;351;p33"/>
          <p:cNvSpPr txBox="1"/>
          <p:nvPr/>
        </p:nvSpPr>
        <p:spPr>
          <a:xfrm>
            <a:off x="7974150" y="1898600"/>
            <a:ext cx="794100" cy="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</a:t>
            </a: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uly 15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4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57" name="Google Shape;357;p34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358" name="Google Shape;358;p3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59" name="Google Shape;359;p3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67" name="Google Shape;367;p34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3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" name="Google Shape;369;p3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70" name="Google Shape;370;p3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4" name="Google Shape;374;p34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3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6" name="Google Shape;376;p3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77" name="Google Shape;377;p3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1" name="Google Shape;381;p34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82" name="Google Shape;382;p3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3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84" name="Google Shape;384;p3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3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89" name="Google Shape;389;p3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0" name="Google Shape;390;p3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91" name="Google Shape;391;p3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93" name="Google Shape;393;p34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94" name="Google Shape;394;p3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95" name="Google Shape;395;p3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03" name="Google Shape;403;p34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63050" y="133400"/>
            <a:ext cx="8834400" cy="48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</a:rPr>
              <a:t>What has been done? - </a:t>
            </a:r>
            <a:r>
              <a:rPr lang="en-GB" sz="2800">
                <a:solidFill>
                  <a:srgbClr val="FFFFFF"/>
                </a:solidFill>
              </a:rPr>
              <a:t>Problem</a:t>
            </a:r>
            <a:r>
              <a:rPr lang="en-GB" sz="2800">
                <a:solidFill>
                  <a:srgbClr val="FFFFFF"/>
                </a:solidFill>
              </a:rPr>
              <a:t> &amp; Approach</a:t>
            </a:r>
            <a:endParaRPr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-GB" sz="2800">
                <a:solidFill>
                  <a:srgbClr val="FFFFFF"/>
                </a:solidFill>
              </a:rPr>
              <a:t>The aim of Audio Map Guide app is to provide students in university of Buea means to navigate through the Campus</a:t>
            </a:r>
            <a:endParaRPr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-GB" sz="2800">
                <a:solidFill>
                  <a:srgbClr val="FFFFFF"/>
                </a:solidFill>
              </a:rPr>
              <a:t>The app gives a path to a building, as requested by the us</a:t>
            </a:r>
            <a:r>
              <a:rPr lang="en-GB" sz="2800">
                <a:solidFill>
                  <a:srgbClr val="FFFFFF"/>
                </a:solidFill>
              </a:rPr>
              <a:t>er</a:t>
            </a:r>
            <a:endParaRPr sz="2800">
              <a:solidFill>
                <a:srgbClr val="FFFFFF"/>
              </a:solidFill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Char char="●"/>
            </a:pPr>
            <a:r>
              <a:rPr lang="en-GB" sz="2800">
                <a:solidFill>
                  <a:srgbClr val="FFFFFF"/>
                </a:solidFill>
              </a:rPr>
              <a:t>Using client-server model to implement the concept , since the workload given to the smartphone needs to be reduced to optimize memory and battery consumption.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45750"/>
            <a:ext cx="8753800" cy="40906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9"/>
          <p:cNvSpPr txBox="1"/>
          <p:nvPr/>
        </p:nvSpPr>
        <p:spPr>
          <a:xfrm>
            <a:off x="483275" y="224375"/>
            <a:ext cx="75945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System Description - Diagram</a:t>
            </a:r>
            <a:endParaRPr sz="3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idx="4294967295" type="title"/>
          </p:nvPr>
        </p:nvSpPr>
        <p:spPr>
          <a:xfrm>
            <a:off x="155350" y="1484375"/>
            <a:ext cx="8785200" cy="205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100"/>
              <a:t>Problem and Propose Solution</a:t>
            </a:r>
            <a:endParaRPr sz="4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"/>
          <p:cNvSpPr txBox="1"/>
          <p:nvPr/>
        </p:nvSpPr>
        <p:spPr>
          <a:xfrm>
            <a:off x="327950" y="500550"/>
            <a:ext cx="8215800" cy="42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work addressed the issue of designing and implementing a mobile campus map guide application that aids navigation and location of landmarks within the campus</a:t>
            </a:r>
            <a:endParaRPr sz="4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 txBox="1"/>
          <p:nvPr/>
        </p:nvSpPr>
        <p:spPr>
          <a:xfrm>
            <a:off x="552325" y="586850"/>
            <a:ext cx="7732500" cy="4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system was designed with the view of providing maximum</a:t>
            </a:r>
            <a:endParaRPr sz="4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simplicity, quality user experience, great user interface and most importantly accurate</a:t>
            </a:r>
            <a:endParaRPr sz="4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data.</a:t>
            </a:r>
            <a:endParaRPr sz="4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3"/>
          <p:cNvSpPr txBox="1"/>
          <p:nvPr/>
        </p:nvSpPr>
        <p:spPr>
          <a:xfrm>
            <a:off x="293425" y="414250"/>
            <a:ext cx="8232900" cy="42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Lato"/>
              <a:buChar char="●"/>
            </a:pPr>
            <a:r>
              <a:rPr lang="en-GB" sz="2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application allows a user to select source and destination locations and displays the shortest path.</a:t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Lato"/>
              <a:buChar char="●"/>
            </a:pPr>
            <a:r>
              <a:rPr lang="en-GB" sz="2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user can select whether this is a walkable or drivable path. This feature is especially useful on campus since people often walk between buildings.</a:t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Lato"/>
              <a:buChar char="●"/>
            </a:pPr>
            <a:r>
              <a:rPr lang="en-GB" sz="2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application provides navigation capabilities based on the user type. A user </a:t>
            </a:r>
            <a:r>
              <a:rPr lang="en-GB" sz="2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enters the destination location and based on the current location.</a:t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4"/>
          <p:cNvSpPr txBox="1"/>
          <p:nvPr/>
        </p:nvSpPr>
        <p:spPr>
          <a:xfrm>
            <a:off x="327950" y="327950"/>
            <a:ext cx="8302200" cy="44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69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Lato"/>
              <a:buChar char="●"/>
            </a:pPr>
            <a:r>
              <a:rPr lang="en-GB" sz="3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input can be done by typing in the text or by voice note.</a:t>
            </a:r>
            <a:endParaRPr sz="3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69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Lato"/>
              <a:buChar char="●"/>
            </a:pPr>
            <a:r>
              <a:rPr lang="en-GB" sz="3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application provides rerouting if the user departs from the projected path.</a:t>
            </a:r>
            <a:endParaRPr sz="3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5"/>
          <p:cNvSpPr txBox="1"/>
          <p:nvPr/>
        </p:nvSpPr>
        <p:spPr>
          <a:xfrm>
            <a:off x="327950" y="414250"/>
            <a:ext cx="8405700" cy="4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Agile</a:t>
            </a:r>
            <a:r>
              <a:rPr lang="en-GB" sz="3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software approach​ was employed for the application development due to the fact that is it is an iterative incremental development where requirements for a system can evolve during the lifetime of the software.</a:t>
            </a:r>
            <a:endParaRPr sz="3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